
<file path=[Content_Types].xml><?xml version="1.0" encoding="utf-8"?>
<Types xmlns="http://schemas.openxmlformats.org/package/2006/content-types">
  <Default ContentType="image/svg+xml" Extension="sv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1.xml"/>
  <Override ContentType="application/vnd.openxmlformats-officedocument.theme+xml" PartName="/ppt/theme/theme1.xml"/>
  <Default ContentType="image/jpeg" Extension="jpeg"/>
  <Override ContentType="application/vnd.openxmlformats-officedocument.custom-properties+xml" PartName="/docProps/custom.xml"/>
</Types>
</file>

<file path=_rels/.rels><?xml version="1.0" encoding="UTF-8" standalone="yes" ?><Relationships xmlns="http://schemas.openxmlformats.org/package/2006/relationships"><Relationship Id="rId1" Target="ppt/presentation.xml" Type="http://schemas.openxmlformats.org/officeDocument/2006/relationships/officeDocument"/><Relationship Id="rId2" Target="docProps/custom.xml" Type="http://schemas.openxmlformats.org/officeDocument/2006/relationships/custom-properties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</p:sldIdLst>
  <p:sldSz cy="8229600" cx="14630400"/>
  <p:notesSz cx="8229600" cy="14630400"/>
</p:presentation>
</file>

<file path=ppt/presProps1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1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arget="../media/image-1-1.jpeg" Type="http://schemas.openxmlformats.org/officeDocument/2006/relationships/image"/><Relationship Id="rId2" Target="../slideLayouts/slideLayout2.xml" Type="http://schemas.openxmlformats.org/officeDocument/2006/relationships/slideLayout"/><Relationship Id="rId3" Target="../notesSlides/notesSlide1.xml" Type="http://schemas.openxmlformats.org/officeDocument/2006/relationships/notesSlide"/></Relationships>
</file>

<file path=ppt/slides/_rels/slide10.xml.rels><?xml version="1.0" encoding="UTF-8" standalone="yes" ?><Relationships xmlns="http://schemas.openxmlformats.org/package/2006/relationships"><Relationship Id="rId3" Target="mailto:support@resharehub.org" TargetMode="External" Type="http://schemas.openxmlformats.org/officeDocument/2006/relationships/hyperlink"/><Relationship Id="rId1" Target="../media/image-10-1.jpeg" Type="http://schemas.openxmlformats.org/officeDocument/2006/relationships/image"/><Relationship Id="rId2" Target="../media/image-10-2.png" Type="http://schemas.openxmlformats.org/officeDocument/2006/relationships/image"/><Relationship Id="rId4" Target="../media/image-10-3.png" Type="http://schemas.openxmlformats.org/officeDocument/2006/relationships/image"/><Relationship Id="rId5" Target="../slideLayouts/slideLayout11.xml" Type="http://schemas.openxmlformats.org/officeDocument/2006/relationships/slideLayout"/><Relationship Id="rId6" Target="../notesSlides/notesSlide10.xml" Type="http://schemas.openxmlformats.org/officeDocument/2006/relationships/notesSlide"/></Relationships>
</file>

<file path=ppt/slides/_rels/slide2.xml.rels><?xml version="1.0" encoding="UTF-8" standalone="yes" ?><Relationships xmlns="http://schemas.openxmlformats.org/package/2006/relationships"><Relationship Id="rId1" Target="../media/image-2-1.jpeg" Type="http://schemas.openxmlformats.org/officeDocument/2006/relationships/image"/><Relationship Id="rId2" Target="../slideLayouts/slideLayout3.xml" Type="http://schemas.openxmlformats.org/officeDocument/2006/relationships/slideLayout"/><Relationship Id="rId3" Target="../notesSlides/notesSlide2.xml" Type="http://schemas.openxmlformats.org/officeDocument/2006/relationships/notesSlide"/></Relationships>
</file>

<file path=ppt/slides/_rels/slide3.xml.rels><?xml version="1.0" encoding="UTF-8" standalone="yes" ?><Relationships xmlns="http://schemas.openxmlformats.org/package/2006/relationships"><Relationship Id="rId1" Target="../media/image-3-1.jpeg" Type="http://schemas.openxmlformats.org/officeDocument/2006/relationships/image"/><Relationship Id="rId2" Target="../slideLayouts/slideLayout4.xml" Type="http://schemas.openxmlformats.org/officeDocument/2006/relationships/slideLayout"/><Relationship Id="rId3" Target="../notesSlides/notesSlide3.xml" Type="http://schemas.openxmlformats.org/officeDocument/2006/relationships/notesSlide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 ?><Relationships xmlns="http://schemas.openxmlformats.org/package/2006/relationships"><Relationship Id="rId1" Target="../media/image-5-1.jpeg" Type="http://schemas.openxmlformats.org/officeDocument/2006/relationships/image"/><Relationship Id="rId2" Target="../media/image-5-2.png" Type="http://schemas.openxmlformats.org/officeDocument/2006/relationships/image"/><Relationship Id="rId3" Target="../media/image-5-3.png" Type="http://schemas.openxmlformats.org/officeDocument/2006/relationships/image"/><Relationship Id="rId4" Target="../media/image-5-4.png" Type="http://schemas.openxmlformats.org/officeDocument/2006/relationships/image"/><Relationship Id="rId5" Target="../slideLayouts/slideLayout6.xml" Type="http://schemas.openxmlformats.org/officeDocument/2006/relationships/slideLayout"/><Relationship Id="rId6" Target="../notesSlides/notesSlide5.xml" Type="http://schemas.openxmlformats.org/officeDocument/2006/relationships/notesSlide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svg"/><Relationship Id="rId3" Type="http://schemas.openxmlformats.org/officeDocument/2006/relationships/image" Target="../media/image-6-3.png"/><Relationship Id="rId4" Type="http://schemas.openxmlformats.org/officeDocument/2006/relationships/image" Target="../media/image-6-4.svg"/><Relationship Id="rId5" Type="http://schemas.openxmlformats.org/officeDocument/2006/relationships/image" Target="../media/image-6-5.png"/><Relationship Id="rId6" Type="http://schemas.openxmlformats.org/officeDocument/2006/relationships/image" Target="../media/image-6-6.svg"/><Relationship Id="rId7" Type="http://schemas.openxmlformats.org/officeDocument/2006/relationships/image" Target="../media/image-6-7.png"/><Relationship Id="rId8" Type="http://schemas.openxmlformats.org/officeDocument/2006/relationships/image" Target="../media/image-6-8.svg"/><Relationship Id="rId9" Type="http://schemas.openxmlformats.org/officeDocument/2006/relationships/slideLayout" Target="../slideLayouts/slideLayout7.xml"/><Relationship Id="rId10" Type="http://schemas.openxmlformats.org/officeDocument/2006/relationships/notesSlide" Target="../notesSlides/notesSlide6.xml"/></Relationships>
</file>

<file path=ppt/slides/_rels/slide7.xml.rels><?xml version="1.0" encoding="UTF-8" standalone="yes" ?><Relationships xmlns="http://schemas.openxmlformats.org/package/2006/relationships"><Relationship Id="rId1" Target="../media/image-7-1.jpeg" Type="http://schemas.openxmlformats.org/officeDocument/2006/relationships/image"/><Relationship Id="rId2" Target="../media/image-7-2.png" Type="http://schemas.openxmlformats.org/officeDocument/2006/relationships/image"/><Relationship Id="rId3" Target="../media/image-7-3.png" Type="http://schemas.openxmlformats.org/officeDocument/2006/relationships/image"/><Relationship Id="rId4" Target="../media/image-7-4.png" Type="http://schemas.openxmlformats.org/officeDocument/2006/relationships/image"/><Relationship Id="rId5" Target="../media/image-7-5.png" Type="http://schemas.openxmlformats.org/officeDocument/2006/relationships/image"/><Relationship Id="rId6" Target="../slideLayouts/slideLayout8.xml" Type="http://schemas.openxmlformats.org/officeDocument/2006/relationships/slideLayout"/><Relationship Id="rId7" Target="../notesSlides/notesSlide7.xml" Type="http://schemas.openxmlformats.org/officeDocument/2006/relationships/notesSlide"/></Relationships>
</file>

<file path=ppt/slides/_rels/slide8.xml.rels><?xml version="1.0" encoding="UTF-8" standalone="yes" ?><Relationships xmlns="http://schemas.openxmlformats.org/package/2006/relationships"><Relationship Id="rId1" Target="../media/image-8-1.jpeg" Type="http://schemas.openxmlformats.org/officeDocument/2006/relationships/image"/><Relationship Id="rId2" Target="../media/image-8-2.jpeg" Type="http://schemas.openxmlformats.org/officeDocument/2006/relationships/image"/><Relationship Id="rId3" Target="../media/image-8-3.jpeg" Type="http://schemas.openxmlformats.org/officeDocument/2006/relationships/image"/><Relationship Id="rId4" Target="../media/image-8-4.jpeg" Type="http://schemas.openxmlformats.org/officeDocument/2006/relationships/image"/><Relationship Id="rId5" Target="../slideLayouts/slideLayout9.xml" Type="http://schemas.openxmlformats.org/officeDocument/2006/relationships/slideLayout"/><Relationship Id="rId6" Target="../notesSlides/notesSlide8.xml" Type="http://schemas.openxmlformats.org/officeDocument/2006/relationships/notesSlide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svg"/><Relationship Id="rId4" Type="http://schemas.openxmlformats.org/officeDocument/2006/relationships/image" Target="../media/image-9-4.png"/><Relationship Id="rId5" Type="http://schemas.openxmlformats.org/officeDocument/2006/relationships/image" Target="../media/image-9-5.png"/><Relationship Id="rId6" Type="http://schemas.openxmlformats.org/officeDocument/2006/relationships/image" Target="../media/image-9-6.svg"/><Relationship Id="rId7" Type="http://schemas.openxmlformats.org/officeDocument/2006/relationships/image" Target="../media/image-9-7.png"/><Relationship Id="rId8" Type="http://schemas.openxmlformats.org/officeDocument/2006/relationships/image" Target="../media/image-9-8.png"/><Relationship Id="rId9" Type="http://schemas.openxmlformats.org/officeDocument/2006/relationships/image" Target="../media/image-9-9.svg"/><Relationship Id="rId10" Type="http://schemas.openxmlformats.org/officeDocument/2006/relationships/image" Target="../media/image-9-10.png"/><Relationship Id="rId11" Type="http://schemas.openxmlformats.org/officeDocument/2006/relationships/slideLayout" Target="../slideLayouts/slideLayout10.xml"/><Relationship Id="rId1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498997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The ReShare Hub</a:t>
            </a:r>
            <a:endParaRPr lang="en-US" sz="4650" dirty="0"/>
          </a:p>
        </p:txBody>
      </p:sp>
      <p:sp>
        <p:nvSpPr>
          <p:cNvPr id="4" name="Text 1"/>
          <p:cNvSpPr/>
          <p:nvPr/>
        </p:nvSpPr>
        <p:spPr>
          <a:xfrm>
            <a:off x="6280190" y="2583418"/>
            <a:ext cx="7556421" cy="3081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8050"/>
              </a:lnSpc>
              <a:buNone/>
            </a:pPr>
            <a:r>
              <a:rPr lang="en-US" sz="645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Share What You Don't Need, Receive What You Deserve</a:t>
            </a:r>
            <a:endParaRPr lang="en-US" sz="6450" dirty="0"/>
          </a:p>
        </p:txBody>
      </p:sp>
      <p:sp>
        <p:nvSpPr>
          <p:cNvPr id="5" name="Text 2"/>
          <p:cNvSpPr/>
          <p:nvPr/>
        </p:nvSpPr>
        <p:spPr>
          <a:xfrm>
            <a:off x="6280190" y="6004679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community-driven platform for sharing and reusing pre-loved items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🌍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💚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26733" y="413861"/>
            <a:ext cx="4674632" cy="493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850"/>
              </a:lnSpc>
              <a:buNone/>
            </a:pPr>
            <a:r>
              <a:rPr lang="en-US" sz="310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Join The Movement Today</a:t>
            </a:r>
            <a:endParaRPr lang="en-US" sz="3100" dirty="0"/>
          </a:p>
        </p:txBody>
      </p:sp>
      <p:sp>
        <p:nvSpPr>
          <p:cNvPr id="3" name="Text 1"/>
          <p:cNvSpPr/>
          <p:nvPr/>
        </p:nvSpPr>
        <p:spPr>
          <a:xfrm>
            <a:off x="526733" y="1283851"/>
            <a:ext cx="2370534" cy="296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Our Impact Goals</a:t>
            </a:r>
            <a:endParaRPr lang="en-US" sz="1850" dirty="0"/>
          </a:p>
        </p:txBody>
      </p:sp>
      <p:sp>
        <p:nvSpPr>
          <p:cNvPr id="4" name="Text 2"/>
          <p:cNvSpPr/>
          <p:nvPr/>
        </p:nvSpPr>
        <p:spPr>
          <a:xfrm>
            <a:off x="526733" y="1730573"/>
            <a:ext cx="6604873" cy="240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🌍</a:t>
            </a:r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Encourage reuse over buying new</a:t>
            </a:r>
            <a:endParaRPr lang="en-US" sz="1150" dirty="0"/>
          </a:p>
        </p:txBody>
      </p:sp>
      <p:sp>
        <p:nvSpPr>
          <p:cNvPr id="5" name="Text 3"/>
          <p:cNvSpPr/>
          <p:nvPr/>
        </p:nvSpPr>
        <p:spPr>
          <a:xfrm>
            <a:off x="526733" y="2023943"/>
            <a:ext cx="6604873" cy="240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♻️</a:t>
            </a:r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Build circular economy awareness</a:t>
            </a:r>
            <a:endParaRPr lang="en-US" sz="1150" dirty="0"/>
          </a:p>
        </p:txBody>
      </p:sp>
      <p:sp>
        <p:nvSpPr>
          <p:cNvPr id="6" name="Text 4"/>
          <p:cNvSpPr/>
          <p:nvPr/>
        </p:nvSpPr>
        <p:spPr>
          <a:xfrm>
            <a:off x="526733" y="2317313"/>
            <a:ext cx="6604873" cy="240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🤝</a:t>
            </a:r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Create lasting local connections</a:t>
            </a:r>
            <a:endParaRPr lang="en-US" sz="1150" dirty="0"/>
          </a:p>
        </p:txBody>
      </p:sp>
      <p:sp>
        <p:nvSpPr>
          <p:cNvPr id="7" name="Text 5"/>
          <p:cNvSpPr/>
          <p:nvPr/>
        </p:nvSpPr>
        <p:spPr>
          <a:xfrm>
            <a:off x="526733" y="2610683"/>
            <a:ext cx="6604873" cy="240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🌱</a:t>
            </a:r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Foster sustainable daily habits</a:t>
            </a:r>
            <a:endParaRPr lang="en-US" sz="1150" dirty="0"/>
          </a:p>
        </p:txBody>
      </p:sp>
      <p:sp>
        <p:nvSpPr>
          <p:cNvPr id="8" name="Text 6"/>
          <p:cNvSpPr/>
          <p:nvPr/>
        </p:nvSpPr>
        <p:spPr>
          <a:xfrm>
            <a:off x="526733" y="3001923"/>
            <a:ext cx="2370534" cy="296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Coming Soon</a:t>
            </a:r>
            <a:endParaRPr lang="en-US" sz="1850" dirty="0"/>
          </a:p>
        </p:txBody>
      </p:sp>
      <p:sp>
        <p:nvSpPr>
          <p:cNvPr id="9" name="Text 7"/>
          <p:cNvSpPr/>
          <p:nvPr/>
        </p:nvSpPr>
        <p:spPr>
          <a:xfrm>
            <a:off x="526733" y="3448645"/>
            <a:ext cx="6604873" cy="240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📱</a:t>
            </a:r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Mobile app launch</a:t>
            </a:r>
            <a:endParaRPr lang="en-US" sz="1150" dirty="0"/>
          </a:p>
        </p:txBody>
      </p:sp>
      <p:sp>
        <p:nvSpPr>
          <p:cNvPr id="10" name="Text 8"/>
          <p:cNvSpPr/>
          <p:nvPr/>
        </p:nvSpPr>
        <p:spPr>
          <a:xfrm>
            <a:off x="526733" y="3742015"/>
            <a:ext cx="6604873" cy="240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🏆</a:t>
            </a:r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Reward points for active sharers</a:t>
            </a:r>
            <a:endParaRPr lang="en-US" sz="1150" dirty="0"/>
          </a:p>
        </p:txBody>
      </p:sp>
      <p:sp>
        <p:nvSpPr>
          <p:cNvPr id="11" name="Text 9"/>
          <p:cNvSpPr/>
          <p:nvPr/>
        </p:nvSpPr>
        <p:spPr>
          <a:xfrm>
            <a:off x="526733" y="4035385"/>
            <a:ext cx="6604873" cy="240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🎓</a:t>
            </a:r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Partnerships with schools &amp; NGOs</a:t>
            </a:r>
            <a:endParaRPr lang="en-US" sz="1150" dirty="0"/>
          </a:p>
        </p:txBody>
      </p:sp>
      <p:pic>
        <p:nvPicPr>
          <p:cNvPr id="1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06414" y="1302663"/>
            <a:ext cx="6604873" cy="6604873"/>
          </a:xfrm>
          <a:prstGeom prst="rect">
            <a:avLst/>
          </a:prstGeom>
        </p:spPr>
      </p:pic>
      <p:sp>
        <p:nvSpPr>
          <p:cNvPr id="13" name="Text 10"/>
          <p:cNvSpPr/>
          <p:nvPr/>
        </p:nvSpPr>
        <p:spPr>
          <a:xfrm>
            <a:off x="7732157" y="8076843"/>
            <a:ext cx="6379131" cy="240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i="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"Because sharing is caring, and every small action creates ripples of positive change"</a:t>
            </a:r>
            <a:endParaRPr lang="en-US" sz="1150" dirty="0"/>
          </a:p>
        </p:txBody>
      </p:sp>
      <p:sp>
        <p:nvSpPr>
          <p:cNvPr id="14" name="Shape 11"/>
          <p:cNvSpPr/>
          <p:nvPr/>
        </p:nvSpPr>
        <p:spPr>
          <a:xfrm>
            <a:off x="7506414" y="8076843"/>
            <a:ext cx="15240" cy="240744"/>
          </a:xfrm>
          <a:prstGeom prst="rect">
            <a:avLst/>
          </a:prstGeom>
          <a:solidFill>
            <a:srgbClr val="876CD4"/>
          </a:solidFill>
          <a:ln/>
        </p:spPr>
      </p:sp>
      <p:pic>
        <p:nvPicPr>
          <p:cNvPr id="15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733" y="8656201"/>
            <a:ext cx="1837849" cy="413861"/>
          </a:xfrm>
          <a:prstGeom prst="rect">
            <a:avLst/>
          </a:prstGeom>
        </p:spPr>
      </p:pic>
      <p:pic>
        <p:nvPicPr>
          <p:cNvPr id="16" name="Image 2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9829" y="8656201"/>
            <a:ext cx="1130141" cy="413861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20197" y="487323"/>
            <a:ext cx="7706082" cy="5813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550"/>
              </a:lnSpc>
              <a:buNone/>
            </a:pPr>
            <a:r>
              <a:rPr lang="en-US" sz="365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Welcome to a Kinder Way of Sharing</a:t>
            </a:r>
            <a:endParaRPr lang="en-US" sz="3650" dirty="0"/>
          </a:p>
        </p:txBody>
      </p:sp>
      <p:sp>
        <p:nvSpPr>
          <p:cNvPr id="3" name="Text 1"/>
          <p:cNvSpPr/>
          <p:nvPr/>
        </p:nvSpPr>
        <p:spPr>
          <a:xfrm>
            <a:off x="620197" y="1511618"/>
            <a:ext cx="2791182" cy="3488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What We Do</a:t>
            </a:r>
            <a:endParaRPr lang="en-US" sz="2150" dirty="0"/>
          </a:p>
        </p:txBody>
      </p:sp>
      <p:sp>
        <p:nvSpPr>
          <p:cNvPr id="4" name="Text 2"/>
          <p:cNvSpPr/>
          <p:nvPr/>
        </p:nvSpPr>
        <p:spPr>
          <a:xfrm>
            <a:off x="620197" y="2037636"/>
            <a:ext cx="6478905" cy="5667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Free community platform connecting neighbors to share, donate, and exchange unused items nearby</a:t>
            </a:r>
            <a:endParaRPr lang="en-US" sz="1350" dirty="0"/>
          </a:p>
        </p:txBody>
      </p:sp>
      <p:sp>
        <p:nvSpPr>
          <p:cNvPr id="5" name="Text 3"/>
          <p:cNvSpPr/>
          <p:nvPr/>
        </p:nvSpPr>
        <p:spPr>
          <a:xfrm>
            <a:off x="620197" y="2763798"/>
            <a:ext cx="6478905" cy="2909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🌱</a:t>
            </a:r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pPr algn="l" indent="0" marL="0">
              <a:lnSpc>
                <a:spcPts val="2200"/>
              </a:lnSpc>
              <a:buNone/>
            </a:pPr>
            <a:r>
              <a:rPr lang="en-US" sz="1350" b="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Sustainability first</a:t>
            </a:r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— reducing waste through reuse</a:t>
            </a:r>
            <a:endParaRPr lang="en-US" sz="1350" dirty="0"/>
          </a:p>
        </p:txBody>
      </p:sp>
      <p:sp>
        <p:nvSpPr>
          <p:cNvPr id="6" name="Text 4"/>
          <p:cNvSpPr/>
          <p:nvPr/>
        </p:nvSpPr>
        <p:spPr>
          <a:xfrm>
            <a:off x="620197" y="3214211"/>
            <a:ext cx="6478905" cy="2909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💚</a:t>
            </a:r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pPr algn="l" indent="0" marL="0">
              <a:lnSpc>
                <a:spcPts val="2200"/>
              </a:lnSpc>
              <a:buNone/>
            </a:pPr>
            <a:r>
              <a:rPr lang="en-US" sz="1350" b="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Kindness in action</a:t>
            </a:r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— helping those who need it most</a:t>
            </a:r>
            <a:endParaRPr lang="en-US" sz="1350" dirty="0"/>
          </a:p>
        </p:txBody>
      </p:sp>
      <p:pic>
        <p:nvPicPr>
          <p:cNvPr id="7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38918" y="1533763"/>
            <a:ext cx="6478905" cy="6478905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620197" y="8411289"/>
            <a:ext cx="13390007" cy="283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Every item deserves a second life!</a:t>
            </a:r>
            <a:endParaRPr lang="en-US" sz="13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384221"/>
            <a:ext cx="7556421" cy="1488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The Challenge We're Solving</a:t>
            </a:r>
            <a:endParaRPr lang="en-US" sz="4650" dirty="0"/>
          </a:p>
        </p:txBody>
      </p:sp>
      <p:sp>
        <p:nvSpPr>
          <p:cNvPr id="4" name="Shape 1"/>
          <p:cNvSpPr/>
          <p:nvPr/>
        </p:nvSpPr>
        <p:spPr>
          <a:xfrm>
            <a:off x="6280190" y="3212902"/>
            <a:ext cx="3664744" cy="2065734"/>
          </a:xfrm>
          <a:prstGeom prst="roundRect">
            <a:avLst>
              <a:gd name="adj" fmla="val 4612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14624" y="3447336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Growing Waste Crisis</a:t>
            </a:r>
            <a:endParaRPr lang="en-US" sz="2300" dirty="0"/>
          </a:p>
        </p:txBody>
      </p:sp>
      <p:sp>
        <p:nvSpPr>
          <p:cNvPr id="6" name="Text 3"/>
          <p:cNvSpPr/>
          <p:nvPr/>
        </p:nvSpPr>
        <p:spPr>
          <a:xfrm>
            <a:off x="6514624" y="3955494"/>
            <a:ext cx="319587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Millions of usable items discarded from homes annually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748" y="3212902"/>
            <a:ext cx="3664863" cy="2065734"/>
          </a:xfrm>
          <a:prstGeom prst="roundRect">
            <a:avLst>
              <a:gd name="adj" fmla="val 4612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406182" y="3447336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Missing Connections</a:t>
            </a:r>
            <a:endParaRPr lang="en-US" sz="2300" dirty="0"/>
          </a:p>
        </p:txBody>
      </p:sp>
      <p:sp>
        <p:nvSpPr>
          <p:cNvPr id="9" name="Text 6"/>
          <p:cNvSpPr/>
          <p:nvPr/>
        </p:nvSpPr>
        <p:spPr>
          <a:xfrm>
            <a:off x="10406182" y="3955494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 easy way to share goods with neighbors who need them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505450"/>
            <a:ext cx="7556421" cy="1339929"/>
          </a:xfrm>
          <a:prstGeom prst="roundRect">
            <a:avLst>
              <a:gd name="adj" fmla="val 7110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514624" y="5739884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Affordability Gap</a:t>
            </a:r>
            <a:endParaRPr lang="en-US" sz="2300" dirty="0"/>
          </a:p>
        </p:txBody>
      </p:sp>
      <p:sp>
        <p:nvSpPr>
          <p:cNvPr id="12" name="Text 9"/>
          <p:cNvSpPr/>
          <p:nvPr/>
        </p:nvSpPr>
        <p:spPr>
          <a:xfrm>
            <a:off x="6514624" y="6248043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People struggling to afford essentials available nearby for free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74871"/>
            <a:ext cx="8507016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Our Solution: The ReShare Hub</a:t>
            </a:r>
            <a:endParaRPr lang="en-US" sz="46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214443"/>
            <a:ext cx="4885015" cy="488501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239828" y="2186107"/>
            <a:ext cx="4035862" cy="4466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500"/>
              </a:lnSpc>
              <a:buNone/>
            </a:pPr>
            <a:r>
              <a:rPr lang="en-US" sz="280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Simple. Local. Impactful.</a:t>
            </a:r>
            <a:endParaRPr lang="en-US" sz="2800" dirty="0"/>
          </a:p>
        </p:txBody>
      </p:sp>
      <p:sp>
        <p:nvSpPr>
          <p:cNvPr id="5" name="Text 2"/>
          <p:cNvSpPr/>
          <p:nvPr/>
        </p:nvSpPr>
        <p:spPr>
          <a:xfrm>
            <a:off x="6239828" y="2859524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Web platform connecting givers and receivers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39828" y="3301722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Encourages donation, exchange &amp; reuse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239828" y="3743920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Builds local networks of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876CD4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generosity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6239828" y="4186118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Promotes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83D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sustainable living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6239828" y="4753094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Making sharing as easy as a few clicks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💚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079183"/>
            <a:ext cx="7556421" cy="1488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How The ReShare Hub Works</a:t>
            </a:r>
            <a:endParaRPr lang="en-US" sz="4650" dirty="0"/>
          </a:p>
        </p:txBody>
      </p:sp>
      <p:sp>
        <p:nvSpPr>
          <p:cNvPr id="4" name="Text 1"/>
          <p:cNvSpPr/>
          <p:nvPr/>
        </p:nvSpPr>
        <p:spPr>
          <a:xfrm>
            <a:off x="793790" y="2907863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Petrona Light" pitchFamily="34" charset="0"/>
                <a:ea typeface="Petrona Light" pitchFamily="34" charset="-122"/>
                <a:cs typeface="Petrona Light" pitchFamily="34" charset="-120"/>
              </a:rPr>
              <a:t>01</a:t>
            </a:r>
            <a:endParaRPr lang="en-US" sz="175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3262908"/>
            <a:ext cx="3664744" cy="3048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93790" y="3437215"/>
            <a:ext cx="3572470" cy="4466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500"/>
              </a:lnSpc>
              <a:buNone/>
            </a:pPr>
            <a:r>
              <a:rPr lang="en-US" sz="28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Post Your Items</a:t>
            </a:r>
            <a:endParaRPr lang="en-US" sz="2800" dirty="0"/>
          </a:p>
        </p:txBody>
      </p:sp>
      <p:sp>
        <p:nvSpPr>
          <p:cNvPr id="7" name="Text 3"/>
          <p:cNvSpPr/>
          <p:nvPr/>
        </p:nvSpPr>
        <p:spPr>
          <a:xfrm>
            <a:off x="793790" y="4019907"/>
            <a:ext cx="366474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Upload photos and descriptions of things you want to give away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📸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4685348" y="2907863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Petrona Light" pitchFamily="34" charset="0"/>
                <a:ea typeface="Petrona Light" pitchFamily="34" charset="-122"/>
                <a:cs typeface="Petrona Light" pitchFamily="34" charset="-120"/>
              </a:rPr>
              <a:t>02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5348" y="3285530"/>
            <a:ext cx="3664863" cy="3048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4685348" y="3437215"/>
            <a:ext cx="3572470" cy="4466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500"/>
              </a:lnSpc>
              <a:buNone/>
            </a:pPr>
            <a:r>
              <a:rPr lang="en-US" sz="28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Browse Local Listings</a:t>
            </a:r>
            <a:endParaRPr lang="en-US" sz="2800" dirty="0"/>
          </a:p>
        </p:txBody>
      </p:sp>
      <p:sp>
        <p:nvSpPr>
          <p:cNvPr id="11" name="Text 6"/>
          <p:cNvSpPr/>
          <p:nvPr/>
        </p:nvSpPr>
        <p:spPr>
          <a:xfrm>
            <a:off x="4685348" y="4019907"/>
            <a:ext cx="366486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Discover useful items others have shared near you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📍</a:t>
            </a:r>
            <a:endParaRPr lang="en-US" sz="1750" dirty="0"/>
          </a:p>
        </p:txBody>
      </p:sp>
      <p:sp>
        <p:nvSpPr>
          <p:cNvPr id="12" name="Text 7"/>
          <p:cNvSpPr/>
          <p:nvPr/>
        </p:nvSpPr>
        <p:spPr>
          <a:xfrm>
            <a:off x="793790" y="5505450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Petrona Light" pitchFamily="34" charset="0"/>
                <a:ea typeface="Petrona Light" pitchFamily="34" charset="-122"/>
                <a:cs typeface="Petrona Light" pitchFamily="34" charset="-120"/>
              </a:rPr>
              <a:t>03</a:t>
            </a:r>
            <a:endParaRPr lang="en-US" sz="1750" dirty="0"/>
          </a:p>
        </p:txBody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5837753"/>
            <a:ext cx="7556421" cy="30480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93790" y="6034802"/>
            <a:ext cx="3572470" cy="4466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500"/>
              </a:lnSpc>
              <a:buNone/>
            </a:pPr>
            <a:r>
              <a:rPr lang="en-US" sz="28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Connect &amp; Share</a:t>
            </a:r>
            <a:endParaRPr lang="en-US" sz="2800" dirty="0"/>
          </a:p>
        </p:txBody>
      </p:sp>
      <p:sp>
        <p:nvSpPr>
          <p:cNvPr id="15" name="Text 9"/>
          <p:cNvSpPr/>
          <p:nvPr/>
        </p:nvSpPr>
        <p:spPr>
          <a:xfrm>
            <a:off x="793790" y="6617494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Chat securely, arrange safe meetups, and exchange items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💬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91089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Platform Features</a:t>
            </a:r>
            <a:endParaRPr lang="en-US" sz="46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793790" y="2288977"/>
            <a:ext cx="680442" cy="68044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3252907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Easy Posting</a:t>
            </a:r>
            <a:endParaRPr lang="en-US" sz="2300" dirty="0"/>
          </a:p>
        </p:txBody>
      </p:sp>
      <p:sp>
        <p:nvSpPr>
          <p:cNvPr id="5" name="Text 2"/>
          <p:cNvSpPr/>
          <p:nvPr/>
        </p:nvSpPr>
        <p:spPr>
          <a:xfrm>
            <a:off x="793790" y="3761065"/>
            <a:ext cx="637960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Quick photo uploads and simple item descriptions make listing effortless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56884" y="2288977"/>
            <a:ext cx="680442" cy="68044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456884" y="3252907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Smart Search</a:t>
            </a:r>
            <a:endParaRPr lang="en-US" sz="2300" dirty="0"/>
          </a:p>
        </p:txBody>
      </p:sp>
      <p:sp>
        <p:nvSpPr>
          <p:cNvPr id="8" name="Text 4"/>
          <p:cNvSpPr/>
          <p:nvPr/>
        </p:nvSpPr>
        <p:spPr>
          <a:xfrm>
            <a:off x="7456884" y="3761065"/>
            <a:ext cx="637972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Location-based browsing finds items available in your neighborhood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3790" y="4940498"/>
            <a:ext cx="680442" cy="680442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93790" y="5904428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Secure Chat</a:t>
            </a:r>
            <a:endParaRPr lang="en-US" sz="2300" dirty="0"/>
          </a:p>
        </p:txBody>
      </p:sp>
      <p:sp>
        <p:nvSpPr>
          <p:cNvPr id="11" name="Text 6"/>
          <p:cNvSpPr/>
          <p:nvPr/>
        </p:nvSpPr>
        <p:spPr>
          <a:xfrm>
            <a:off x="793790" y="6412587"/>
            <a:ext cx="63796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Built-in messaging keeps conversations safe and organized</a:t>
            </a:r>
            <a:endParaRPr lang="en-US" sz="17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456884" y="4940498"/>
            <a:ext cx="680442" cy="680442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456884" y="5904428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Community-Driven</a:t>
            </a:r>
            <a:endParaRPr lang="en-US" sz="2300" dirty="0"/>
          </a:p>
        </p:txBody>
      </p:sp>
      <p:sp>
        <p:nvSpPr>
          <p:cNvPr id="14" name="Text 8"/>
          <p:cNvSpPr/>
          <p:nvPr/>
        </p:nvSpPr>
        <p:spPr>
          <a:xfrm>
            <a:off x="7456884" y="6412587"/>
            <a:ext cx="637972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100% free platform powered by generosity and shared values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4970" y="678418"/>
            <a:ext cx="5417344" cy="6703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250"/>
              </a:lnSpc>
              <a:buNone/>
            </a:pPr>
            <a:r>
              <a:rPr lang="en-US" sz="420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Why Choose ReShare?</a:t>
            </a:r>
            <a:endParaRPr lang="en-US" sz="4200" dirty="0"/>
          </a:p>
        </p:txBody>
      </p:sp>
      <p:sp>
        <p:nvSpPr>
          <p:cNvPr id="4" name="Shape 1"/>
          <p:cNvSpPr/>
          <p:nvPr/>
        </p:nvSpPr>
        <p:spPr>
          <a:xfrm>
            <a:off x="714970" y="1655088"/>
            <a:ext cx="7714059" cy="1320879"/>
          </a:xfrm>
          <a:prstGeom prst="roundRect">
            <a:avLst>
              <a:gd name="adj" fmla="val 8307"/>
            </a:avLst>
          </a:prstGeom>
          <a:solidFill>
            <a:srgbClr val="0C0524">
              <a:alpha val="95000"/>
            </a:srgbClr>
          </a:solidFill>
          <a:ln w="22860">
            <a:solidFill>
              <a:srgbClr val="48367C"/>
            </a:solidFill>
            <a:prstDash val="solid"/>
          </a:ln>
        </p:spPr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110" y="1655088"/>
            <a:ext cx="91440" cy="1320879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010603" y="1882140"/>
            <a:ext cx="3814048" cy="4174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5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♻️</a:t>
            </a:r>
            <a:pPr algn="l" indent="0" marL="0">
              <a:lnSpc>
                <a:spcPts val="3150"/>
              </a:lnSpc>
              <a:buNone/>
            </a:pPr>
            <a:r>
              <a:rPr lang="en-US" sz="25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 Environmental Impact</a:t>
            </a:r>
            <a:endParaRPr lang="en-US" sz="2500" dirty="0"/>
          </a:p>
        </p:txBody>
      </p:sp>
      <p:sp>
        <p:nvSpPr>
          <p:cNvPr id="7" name="Text 3"/>
          <p:cNvSpPr/>
          <p:nvPr/>
        </p:nvSpPr>
        <p:spPr>
          <a:xfrm>
            <a:off x="1010603" y="2422088"/>
            <a:ext cx="7191375" cy="326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Reduce waste, lower carbon footprint, promote circular economy</a:t>
            </a:r>
            <a:endParaRPr lang="en-US" sz="1600" dirty="0"/>
          </a:p>
        </p:txBody>
      </p:sp>
      <p:sp>
        <p:nvSpPr>
          <p:cNvPr id="8" name="Shape 4"/>
          <p:cNvSpPr/>
          <p:nvPr/>
        </p:nvSpPr>
        <p:spPr>
          <a:xfrm>
            <a:off x="714970" y="3180159"/>
            <a:ext cx="7714059" cy="1320879"/>
          </a:xfrm>
          <a:prstGeom prst="roundRect">
            <a:avLst>
              <a:gd name="adj" fmla="val 8307"/>
            </a:avLst>
          </a:prstGeom>
          <a:solidFill>
            <a:srgbClr val="0C0524">
              <a:alpha val="95000"/>
            </a:srgbClr>
          </a:solidFill>
          <a:ln w="22860">
            <a:solidFill>
              <a:srgbClr val="48367C"/>
            </a:solidFill>
            <a:prstDash val="solid"/>
          </a:ln>
        </p:spPr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110" y="3180159"/>
            <a:ext cx="91440" cy="1320879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010603" y="3407212"/>
            <a:ext cx="3540204" cy="4174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5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🤝</a:t>
            </a:r>
            <a:pPr algn="l" indent="0" marL="0">
              <a:lnSpc>
                <a:spcPts val="3150"/>
              </a:lnSpc>
              <a:buNone/>
            </a:pPr>
            <a:r>
              <a:rPr lang="en-US" sz="25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 Help Your Neighbors</a:t>
            </a:r>
            <a:endParaRPr lang="en-US" sz="2500" dirty="0"/>
          </a:p>
        </p:txBody>
      </p:sp>
      <p:sp>
        <p:nvSpPr>
          <p:cNvPr id="11" name="Text 6"/>
          <p:cNvSpPr/>
          <p:nvPr/>
        </p:nvSpPr>
        <p:spPr>
          <a:xfrm>
            <a:off x="1010603" y="3947160"/>
            <a:ext cx="7191375" cy="326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Provide essentials to those who need them most in your community</a:t>
            </a:r>
            <a:endParaRPr lang="en-US" sz="1600" dirty="0"/>
          </a:p>
        </p:txBody>
      </p:sp>
      <p:sp>
        <p:nvSpPr>
          <p:cNvPr id="12" name="Shape 7"/>
          <p:cNvSpPr/>
          <p:nvPr/>
        </p:nvSpPr>
        <p:spPr>
          <a:xfrm>
            <a:off x="714970" y="4705231"/>
            <a:ext cx="7714059" cy="1320879"/>
          </a:xfrm>
          <a:prstGeom prst="roundRect">
            <a:avLst>
              <a:gd name="adj" fmla="val 8307"/>
            </a:avLst>
          </a:prstGeom>
          <a:solidFill>
            <a:srgbClr val="0C0524">
              <a:alpha val="95000"/>
            </a:srgbClr>
          </a:solidFill>
          <a:ln w="22860">
            <a:solidFill>
              <a:srgbClr val="48367C"/>
            </a:solidFill>
            <a:prstDash val="solid"/>
          </a:ln>
        </p:spPr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110" y="4705231"/>
            <a:ext cx="91440" cy="1320879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010603" y="4932283"/>
            <a:ext cx="3866793" cy="4174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5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😊</a:t>
            </a:r>
            <a:pPr algn="l" indent="0" marL="0">
              <a:lnSpc>
                <a:spcPts val="3150"/>
              </a:lnSpc>
              <a:buNone/>
            </a:pPr>
            <a:r>
              <a:rPr lang="en-US" sz="25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 Declutter with Purpose</a:t>
            </a:r>
            <a:endParaRPr lang="en-US" sz="2500" dirty="0"/>
          </a:p>
        </p:txBody>
      </p:sp>
      <p:sp>
        <p:nvSpPr>
          <p:cNvPr id="15" name="Text 9"/>
          <p:cNvSpPr/>
          <p:nvPr/>
        </p:nvSpPr>
        <p:spPr>
          <a:xfrm>
            <a:off x="1010603" y="5472232"/>
            <a:ext cx="7191375" cy="326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Make space at home while knowing your items find new life</a:t>
            </a:r>
            <a:endParaRPr lang="en-US" sz="1600" dirty="0"/>
          </a:p>
        </p:txBody>
      </p:sp>
      <p:sp>
        <p:nvSpPr>
          <p:cNvPr id="16" name="Shape 10"/>
          <p:cNvSpPr/>
          <p:nvPr/>
        </p:nvSpPr>
        <p:spPr>
          <a:xfrm>
            <a:off x="714970" y="6230303"/>
            <a:ext cx="7714059" cy="1320879"/>
          </a:xfrm>
          <a:prstGeom prst="roundRect">
            <a:avLst>
              <a:gd name="adj" fmla="val 8307"/>
            </a:avLst>
          </a:prstGeom>
          <a:solidFill>
            <a:srgbClr val="0C0524">
              <a:alpha val="95000"/>
            </a:srgbClr>
          </a:solidFill>
          <a:ln w="22860">
            <a:solidFill>
              <a:srgbClr val="48367C"/>
            </a:solidFill>
            <a:prstDash val="solid"/>
          </a:ln>
        </p:spPr>
      </p:sp>
      <p:pic>
        <p:nvPicPr>
          <p:cNvPr id="17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2110" y="6230303"/>
            <a:ext cx="91440" cy="1320879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1010603" y="6457355"/>
            <a:ext cx="4097774" cy="4174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5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❤️</a:t>
            </a:r>
            <a:pPr algn="l" indent="0" marL="0">
              <a:lnSpc>
                <a:spcPts val="3150"/>
              </a:lnSpc>
              <a:buNone/>
            </a:pPr>
            <a:r>
              <a:rPr lang="en-US" sz="25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 Build Community Bonds</a:t>
            </a:r>
            <a:endParaRPr lang="en-US" sz="2500" dirty="0"/>
          </a:p>
        </p:txBody>
      </p:sp>
      <p:sp>
        <p:nvSpPr>
          <p:cNvPr id="19" name="Text 12"/>
          <p:cNvSpPr/>
          <p:nvPr/>
        </p:nvSpPr>
        <p:spPr>
          <a:xfrm>
            <a:off x="1010603" y="6997303"/>
            <a:ext cx="7191375" cy="326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Connect with like-minded neighbors who share your values</a:t>
            </a:r>
            <a:endParaRPr lang="en-US" sz="16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27817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What You Can Share</a:t>
            </a:r>
            <a:endParaRPr lang="en-US" sz="4650" dirty="0"/>
          </a:p>
        </p:txBody>
      </p:sp>
      <p:sp>
        <p:nvSpPr>
          <p:cNvPr id="3" name="Text 1"/>
          <p:cNvSpPr/>
          <p:nvPr/>
        </p:nvSpPr>
        <p:spPr>
          <a:xfrm>
            <a:off x="793790" y="1939052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Everyday Essentials</a:t>
            </a:r>
            <a:endParaRPr lang="en-US" sz="2300" dirty="0"/>
          </a:p>
        </p:txBody>
      </p:sp>
      <p:sp>
        <p:nvSpPr>
          <p:cNvPr id="4" name="Text 2"/>
          <p:cNvSpPr/>
          <p:nvPr/>
        </p:nvSpPr>
        <p:spPr>
          <a:xfrm>
            <a:off x="793790" y="2537936"/>
            <a:ext cx="393334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👕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Clothing &amp; accessories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2980134"/>
            <a:ext cx="393334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📚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Books &amp; magazines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3422333"/>
            <a:ext cx="393334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🪑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Furniture &amp; home items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5288161" y="1939052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Electronics &amp; More</a:t>
            </a:r>
            <a:endParaRPr lang="en-US" sz="2300" dirty="0"/>
          </a:p>
        </p:txBody>
      </p:sp>
      <p:sp>
        <p:nvSpPr>
          <p:cNvPr id="8" name="Text 6"/>
          <p:cNvSpPr/>
          <p:nvPr/>
        </p:nvSpPr>
        <p:spPr>
          <a:xfrm>
            <a:off x="5288161" y="2537936"/>
            <a:ext cx="393334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🔌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Working electronics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5288161" y="2980134"/>
            <a:ext cx="393334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🧸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Kids' toys &amp; gear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5288161" y="3422333"/>
            <a:ext cx="393334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🍳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Kitchen appliances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9782532" y="1939052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Special Categories</a:t>
            </a:r>
            <a:endParaRPr lang="en-US" sz="2300" dirty="0"/>
          </a:p>
        </p:txBody>
      </p:sp>
      <p:sp>
        <p:nvSpPr>
          <p:cNvPr id="12" name="Text 10"/>
          <p:cNvSpPr/>
          <p:nvPr/>
        </p:nvSpPr>
        <p:spPr>
          <a:xfrm>
            <a:off x="9782532" y="2537936"/>
            <a:ext cx="4069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🌿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Garden tools &amp; plants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9782532" y="2980134"/>
            <a:ext cx="4069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🎨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Art &amp; craft supplies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9782532" y="3422333"/>
            <a:ext cx="4069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🏃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Sports equipment</a:t>
            </a:r>
            <a:endParaRPr lang="en-US" sz="1750" dirty="0"/>
          </a:p>
        </p:txBody>
      </p:sp>
      <p:pic>
        <p:nvPicPr>
          <p:cNvPr id="1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1410" y="4265652"/>
            <a:ext cx="3120747" cy="3120747"/>
          </a:xfrm>
          <a:prstGeom prst="rect">
            <a:avLst/>
          </a:prstGeom>
        </p:spPr>
      </p:pic>
      <p:pic>
        <p:nvPicPr>
          <p:cNvPr id="1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3608" y="4265652"/>
            <a:ext cx="3120866" cy="3120866"/>
          </a:xfrm>
          <a:prstGeom prst="rect">
            <a:avLst/>
          </a:prstGeom>
        </p:spPr>
      </p:pic>
      <p:pic>
        <p:nvPicPr>
          <p:cNvPr id="1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5926" y="4265652"/>
            <a:ext cx="3120747" cy="3120747"/>
          </a:xfrm>
          <a:prstGeom prst="rect">
            <a:avLst/>
          </a:prstGeom>
        </p:spPr>
      </p:pic>
      <p:pic>
        <p:nvPicPr>
          <p:cNvPr id="18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08124" y="4265652"/>
            <a:ext cx="3120866" cy="312086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19820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Built with Innovation</a:t>
            </a:r>
            <a:endParaRPr lang="en-US" sz="4650" dirty="0"/>
          </a:p>
        </p:txBody>
      </p:sp>
      <p:sp>
        <p:nvSpPr>
          <p:cNvPr id="3" name="Shape 1"/>
          <p:cNvSpPr/>
          <p:nvPr/>
        </p:nvSpPr>
        <p:spPr>
          <a:xfrm>
            <a:off x="793790" y="2617708"/>
            <a:ext cx="4196358" cy="2610088"/>
          </a:xfrm>
          <a:prstGeom prst="roundRect">
            <a:avLst>
              <a:gd name="adj" fmla="val 3650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28224" y="2852142"/>
            <a:ext cx="680442" cy="680442"/>
          </a:xfrm>
          <a:prstGeom prst="rect">
            <a:avLst/>
          </a:prstGeom>
        </p:spPr>
      </p:pic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15390" y="3039189"/>
            <a:ext cx="306110" cy="30611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028224" y="3759398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AI-Powered Design</a:t>
            </a:r>
            <a:endParaRPr lang="en-US" sz="2300" dirty="0"/>
          </a:p>
        </p:txBody>
      </p:sp>
      <p:sp>
        <p:nvSpPr>
          <p:cNvPr id="7" name="Text 3"/>
          <p:cNvSpPr/>
          <p:nvPr/>
        </p:nvSpPr>
        <p:spPr>
          <a:xfrm>
            <a:off x="1028224" y="4267557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Created using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Lovable.ai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— cutting-edge no-code platform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5216962" y="2617708"/>
            <a:ext cx="4196358" cy="2610088"/>
          </a:xfrm>
          <a:prstGeom prst="roundRect">
            <a:avLst>
              <a:gd name="adj" fmla="val 3650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1396" y="2852142"/>
            <a:ext cx="680442" cy="680442"/>
          </a:xfrm>
          <a:prstGeom prst="rect">
            <a:avLst/>
          </a:prstGeom>
        </p:spPr>
      </p:pic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38562" y="3039189"/>
            <a:ext cx="306110" cy="30611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5451396" y="3759398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Mobile-Friendly</a:t>
            </a:r>
            <a:endParaRPr lang="en-US" sz="2300" dirty="0"/>
          </a:p>
        </p:txBody>
      </p:sp>
      <p:sp>
        <p:nvSpPr>
          <p:cNvPr id="12" name="Text 6"/>
          <p:cNvSpPr/>
          <p:nvPr/>
        </p:nvSpPr>
        <p:spPr>
          <a:xfrm>
            <a:off x="5451396" y="4267557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Responsive design works perfectly on any device</a:t>
            </a:r>
            <a:endParaRPr lang="en-US" sz="1750" dirty="0"/>
          </a:p>
        </p:txBody>
      </p:sp>
      <p:sp>
        <p:nvSpPr>
          <p:cNvPr id="13" name="Shape 7"/>
          <p:cNvSpPr/>
          <p:nvPr/>
        </p:nvSpPr>
        <p:spPr>
          <a:xfrm>
            <a:off x="9640133" y="2617708"/>
            <a:ext cx="4196358" cy="2610088"/>
          </a:xfrm>
          <a:prstGeom prst="roundRect">
            <a:avLst>
              <a:gd name="adj" fmla="val 3650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pic>
        <p:nvPicPr>
          <p:cNvPr id="14" name="Image 4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74568" y="2852142"/>
            <a:ext cx="680442" cy="680442"/>
          </a:xfrm>
          <a:prstGeom prst="rect">
            <a:avLst/>
          </a:prstGeom>
        </p:spPr>
      </p:pic>
      <p:pic>
        <p:nvPicPr>
          <p:cNvPr id="15" name="Image 5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061734" y="3039189"/>
            <a:ext cx="306110" cy="306110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9874568" y="3759398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Secure Backend</a:t>
            </a:r>
            <a:endParaRPr lang="en-US" sz="2300" dirty="0"/>
          </a:p>
        </p:txBody>
      </p:sp>
      <p:sp>
        <p:nvSpPr>
          <p:cNvPr id="17" name="Text 9"/>
          <p:cNvSpPr/>
          <p:nvPr/>
        </p:nvSpPr>
        <p:spPr>
          <a:xfrm>
            <a:off x="9874568" y="4267557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Cloud storage and secure authentication built-in</a:t>
            </a:r>
            <a:endParaRPr lang="en-US" sz="1750" dirty="0"/>
          </a:p>
        </p:txBody>
      </p:sp>
      <p:sp>
        <p:nvSpPr>
          <p:cNvPr id="18" name="Shape 10"/>
          <p:cNvSpPr/>
          <p:nvPr/>
        </p:nvSpPr>
        <p:spPr>
          <a:xfrm>
            <a:off x="793790" y="5482947"/>
            <a:ext cx="13042821" cy="1326713"/>
          </a:xfrm>
          <a:prstGeom prst="roundRect">
            <a:avLst>
              <a:gd name="adj" fmla="val 7181"/>
            </a:avLst>
          </a:prstGeom>
          <a:solidFill>
            <a:srgbClr val="1C113B"/>
          </a:solidFill>
          <a:ln/>
        </p:spPr>
      </p:sp>
      <p:pic>
        <p:nvPicPr>
          <p:cNvPr id="19" name="Image 6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20604" y="5827038"/>
            <a:ext cx="283488" cy="226814"/>
          </a:xfrm>
          <a:prstGeom prst="rect">
            <a:avLst/>
          </a:prstGeom>
        </p:spPr>
      </p:pic>
      <p:sp>
        <p:nvSpPr>
          <p:cNvPr id="20" name="Text 11"/>
          <p:cNvSpPr/>
          <p:nvPr/>
        </p:nvSpPr>
        <p:spPr>
          <a:xfrm>
            <a:off x="1530906" y="5766435"/>
            <a:ext cx="1207889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Design Philosophy: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Green pastel theme with smooth animations, minimal interface, and intuitive navigation for all ages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name="NXPowerLiteLastOptimized" pid="2">
    <vt:lpwstr>13860885</vt:lpwstr>
  </property>
  <property fmtid="{D5CDD505-2E9C-101B-9397-08002B2CF9AE}" name="NXPowerLiteSettings" pid="3">
    <vt:lpwstr>F7000400038000</vt:lpwstr>
  </property>
  <property fmtid="{D5CDD505-2E9C-101B-9397-08002B2CF9AE}" name="NXPowerLiteVersion" pid="4">
    <vt:lpwstr>S10.9.4</vt:lpwstr>
  </property>
</Properties>
</file>